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777" autoAdjust="0"/>
    <p:restoredTop sz="94684" autoAdjust="0"/>
  </p:normalViewPr>
  <p:slideViewPr>
    <p:cSldViewPr>
      <p:cViewPr varScale="1">
        <p:scale>
          <a:sx n="76" d="100"/>
          <a:sy n="76" d="100"/>
        </p:scale>
        <p:origin x="-9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79474-C76A-44CD-A1EE-54993A774B5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F5A83-A434-4846-AAA0-A66581B75E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838200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990600" y="0"/>
            <a:ext cx="6553200" cy="838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Your Tutorial name</a:t>
            </a:r>
          </a:p>
        </p:txBody>
      </p:sp>
      <p:pic>
        <p:nvPicPr>
          <p:cNvPr id="8" name="Picture 7" descr="druplicon.smal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09600" y="65314"/>
            <a:ext cx="609600" cy="696686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762000"/>
            <a:ext cx="8534400" cy="609600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/>
            </a:lvl1pPr>
          </a:lstStyle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Slide Topic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304800" y="1371600"/>
            <a:ext cx="8534400" cy="4648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tto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6096000"/>
            <a:ext cx="9144000" cy="762000"/>
          </a:xfrm>
          <a:prstGeom prst="rect">
            <a:avLst/>
          </a:prstGeom>
        </p:spPr>
      </p:pic>
      <p:pic>
        <p:nvPicPr>
          <p:cNvPr id="11" name="Picture 2" descr="C:\Documents and Settings\Administrator\Desktop\Final ISTE Jaipur\TTT logo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5584825"/>
            <a:ext cx="13335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 userDrawn="1"/>
        </p:nvSpPr>
        <p:spPr>
          <a:xfrm>
            <a:off x="152400" y="61722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Names of the members of your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team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093505" y="6172200"/>
            <a:ext cx="212827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Your tutorial name</a:t>
            </a:r>
          </a:p>
          <a:p>
            <a:pPr algn="ctr"/>
            <a:r>
              <a:rPr lang="en-US" sz="1800" dirty="0" err="1" smtClean="0">
                <a:solidFill>
                  <a:schemeClr val="bg1"/>
                </a:solidFill>
              </a:rPr>
              <a:t>Drupal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6629400" y="64770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02AD4760-8BB5-4A6A-BCEA-45F5D53395C3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239000" y="6248400"/>
            <a:ext cx="1745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Talk to a Teacher</a:t>
            </a:r>
          </a:p>
          <a:p>
            <a:pPr algn="ctr"/>
            <a:r>
              <a:rPr lang="en-US" sz="1400" i="1" dirty="0" smtClean="0">
                <a:solidFill>
                  <a:schemeClr val="bg1"/>
                </a:solidFill>
              </a:rPr>
              <a:t>An MHRD Initiative</a:t>
            </a:r>
            <a:endParaRPr lang="en-US" sz="1400" i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095500"/>
          </a:xfrm>
          <a:prstGeom prst="rect">
            <a:avLst/>
          </a:prstGeom>
        </p:spPr>
      </p:pic>
      <p:sp>
        <p:nvSpPr>
          <p:cNvPr id="4" name="Footer Placeholder 4"/>
          <p:cNvSpPr txBox="1">
            <a:spLocks/>
          </p:cNvSpPr>
          <p:nvPr/>
        </p:nvSpPr>
        <p:spPr>
          <a:xfrm>
            <a:off x="1600200" y="304800"/>
            <a:ext cx="6934200" cy="1158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Spoken Tutorial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Your Tutorial name</a:t>
            </a:r>
          </a:p>
        </p:txBody>
      </p:sp>
      <p:pic>
        <p:nvPicPr>
          <p:cNvPr id="5" name="Picture 4" descr="druplicon.sma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28600"/>
            <a:ext cx="1066800" cy="1219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90800" y="15240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Optional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quick intro of your tutorial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171" y="2286000"/>
            <a:ext cx="79736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Talk to a Teacher</a:t>
            </a:r>
          </a:p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National</a:t>
            </a:r>
            <a:r>
              <a:rPr lang="en-US" sz="3200" baseline="0" dirty="0" smtClean="0">
                <a:latin typeface="Arial" pitchFamily="34" charset="0"/>
                <a:cs typeface="Arial" pitchFamily="34" charset="0"/>
              </a:rPr>
              <a:t> Mission on Education through ICT</a:t>
            </a:r>
          </a:p>
          <a:p>
            <a:pPr algn="ctr"/>
            <a:r>
              <a:rPr lang="en-US" sz="3200" baseline="0" dirty="0" smtClean="0">
                <a:latin typeface="Arial" pitchFamily="34" charset="0"/>
                <a:cs typeface="Arial" pitchFamily="34" charset="0"/>
              </a:rPr>
              <a:t>http://spoken-tutorial.org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5671" y="4001869"/>
            <a:ext cx="38526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Script:</a:t>
            </a:r>
            <a:r>
              <a:rPr lang="en-US" baseline="0" dirty="0" smtClean="0">
                <a:latin typeface="Arial" pitchFamily="34" charset="0"/>
                <a:cs typeface="Arial" pitchFamily="34" charset="0"/>
              </a:rPr>
              <a:t> Your team member name</a:t>
            </a:r>
          </a:p>
          <a:p>
            <a:pPr algn="ctr"/>
            <a:r>
              <a:rPr lang="en-US" baseline="0" dirty="0" smtClean="0">
                <a:latin typeface="Arial" pitchFamily="34" charset="0"/>
                <a:cs typeface="Arial" pitchFamily="34" charset="0"/>
              </a:rPr>
              <a:t>Narration: Your team member name</a:t>
            </a:r>
          </a:p>
          <a:p>
            <a:pPr algn="ctr"/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Your organization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724" y="5117068"/>
            <a:ext cx="2299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Date: </a:t>
            </a:r>
            <a:r>
              <a:rPr lang="en-US" dirty="0" err="1" smtClean="0"/>
              <a:t>dd</a:t>
            </a:r>
            <a:r>
              <a:rPr lang="en-US" dirty="0" smtClean="0"/>
              <a:t> MMMM </a:t>
            </a:r>
            <a:r>
              <a:rPr lang="en-US" dirty="0" err="1" smtClean="0"/>
              <a:t>yyyy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900" y="2182505"/>
            <a:ext cx="8458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Spoken Tutorials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are part of the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Talk to a Teacher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project supported by the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National Mission on Education through ICT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MHRD, Government of India.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More information on this project is available at: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http://spoken-tutorial.org/NMEICT-Intro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More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Drupal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 tutorials are available at: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spoken-tutorial.org/wiki/index.php/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Drupal</a:t>
            </a:r>
            <a:endParaRPr lang="en-US" sz="16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90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IKE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Rahul Singla</dc:creator>
  <cp:lastModifiedBy>Rahul Singla</cp:lastModifiedBy>
  <cp:revision>68</cp:revision>
  <dcterms:created xsi:type="dcterms:W3CDTF">2010-11-28T11:07:03Z</dcterms:created>
  <dcterms:modified xsi:type="dcterms:W3CDTF">2010-11-29T06:15:49Z</dcterms:modified>
</cp:coreProperties>
</file>